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CCB35E-6E1A-2D45-7F1C-3C3F035D45DA}" v="1054" dt="2020-10-29T10:55:21.3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TOR BEJEGA GARCIA" userId="S::victor.bejgar@educa.jcyl.es::cf36ba9c-cb62-4dc0-8e5e-862d30ce39d9" providerId="AD" clId="Web-{D1CCB35E-6E1A-2D45-7F1C-3C3F035D45DA}"/>
    <pc:docChg chg="mod addSld modSld modMainMaster setSldSz">
      <pc:chgData name="VICTOR BEJEGA GARCIA" userId="S::victor.bejgar@educa.jcyl.es::cf36ba9c-cb62-4dc0-8e5e-862d30ce39d9" providerId="AD" clId="Web-{D1CCB35E-6E1A-2D45-7F1C-3C3F035D45DA}" dt="2020-10-29T10:55:20.511" v="1048" actId="20577"/>
      <pc:docMkLst>
        <pc:docMk/>
      </pc:docMkLst>
      <pc:sldChg chg="addSp delSp modSp mod setBg">
        <pc:chgData name="VICTOR BEJEGA GARCIA" userId="S::victor.bejgar@educa.jcyl.es::cf36ba9c-cb62-4dc0-8e5e-862d30ce39d9" providerId="AD" clId="Web-{D1CCB35E-6E1A-2D45-7F1C-3C3F035D45DA}" dt="2020-10-29T10:43:04.230" v="99" actId="20577"/>
        <pc:sldMkLst>
          <pc:docMk/>
          <pc:sldMk cId="2406273178" sldId="256"/>
        </pc:sldMkLst>
        <pc:spChg chg="mod">
          <ac:chgData name="VICTOR BEJEGA GARCIA" userId="S::victor.bejgar@educa.jcyl.es::cf36ba9c-cb62-4dc0-8e5e-862d30ce39d9" providerId="AD" clId="Web-{D1CCB35E-6E1A-2D45-7F1C-3C3F035D45DA}" dt="2020-10-29T10:43:04.230" v="99" actId="20577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VICTOR BEJEGA GARCIA" userId="S::victor.bejgar@educa.jcyl.es::cf36ba9c-cb62-4dc0-8e5e-862d30ce39d9" providerId="AD" clId="Web-{D1CCB35E-6E1A-2D45-7F1C-3C3F035D45DA}" dt="2020-10-29T10:37:11.074" v="79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VICTOR BEJEGA GARCIA" userId="S::victor.bejgar@educa.jcyl.es::cf36ba9c-cb62-4dc0-8e5e-862d30ce39d9" providerId="AD" clId="Web-{D1CCB35E-6E1A-2D45-7F1C-3C3F035D45DA}" dt="2020-10-29T10:41:18.971" v="92"/>
          <ac:spMkLst>
            <pc:docMk/>
            <pc:sldMk cId="2406273178" sldId="256"/>
            <ac:spMk id="10" creationId="{A8CCCB6D-5162-4AAE-A5E3-3AC55410DBCE}"/>
          </ac:spMkLst>
        </pc:spChg>
        <pc:spChg chg="add">
          <ac:chgData name="VICTOR BEJEGA GARCIA" userId="S::victor.bejgar@educa.jcyl.es::cf36ba9c-cb62-4dc0-8e5e-862d30ce39d9" providerId="AD" clId="Web-{D1CCB35E-6E1A-2D45-7F1C-3C3F035D45DA}" dt="2020-10-29T10:41:18.971" v="92"/>
          <ac:spMkLst>
            <pc:docMk/>
            <pc:sldMk cId="2406273178" sldId="256"/>
            <ac:spMk id="12" creationId="{0BCD8C04-CC7B-40EF-82EB-E9821F79BB86}"/>
          </ac:spMkLst>
        </pc:spChg>
        <pc:picChg chg="add mod">
          <ac:chgData name="VICTOR BEJEGA GARCIA" userId="S::victor.bejgar@educa.jcyl.es::cf36ba9c-cb62-4dc0-8e5e-862d30ce39d9" providerId="AD" clId="Web-{D1CCB35E-6E1A-2D45-7F1C-3C3F035D45DA}" dt="2020-10-29T10:41:18.971" v="92"/>
          <ac:picMkLst>
            <pc:docMk/>
            <pc:sldMk cId="2406273178" sldId="256"/>
            <ac:picMk id="4" creationId="{9DEC6283-2562-4F35-B2C1-CC3A1F48C24D}"/>
          </ac:picMkLst>
        </pc:picChg>
        <pc:picChg chg="add mod ord">
          <ac:chgData name="VICTOR BEJEGA GARCIA" userId="S::victor.bejgar@educa.jcyl.es::cf36ba9c-cb62-4dc0-8e5e-862d30ce39d9" providerId="AD" clId="Web-{D1CCB35E-6E1A-2D45-7F1C-3C3F035D45DA}" dt="2020-10-29T10:41:18.971" v="92"/>
          <ac:picMkLst>
            <pc:docMk/>
            <pc:sldMk cId="2406273178" sldId="256"/>
            <ac:picMk id="5" creationId="{12DFA14A-AB6C-4D17-A3D9-3486EB116259}"/>
          </ac:picMkLst>
        </pc:picChg>
      </pc:sldChg>
      <pc:sldChg chg="addSp modSp new mod setBg">
        <pc:chgData name="VICTOR BEJEGA GARCIA" userId="S::victor.bejgar@educa.jcyl.es::cf36ba9c-cb62-4dc0-8e5e-862d30ce39d9" providerId="AD" clId="Web-{D1CCB35E-6E1A-2D45-7F1C-3C3F035D45DA}" dt="2020-10-29T10:55:20.511" v="1047" actId="20577"/>
        <pc:sldMkLst>
          <pc:docMk/>
          <pc:sldMk cId="1047240910" sldId="257"/>
        </pc:sldMkLst>
        <pc:spChg chg="mod ord">
          <ac:chgData name="VICTOR BEJEGA GARCIA" userId="S::victor.bejgar@educa.jcyl.es::cf36ba9c-cb62-4dc0-8e5e-862d30ce39d9" providerId="AD" clId="Web-{D1CCB35E-6E1A-2D45-7F1C-3C3F035D45DA}" dt="2020-10-29T10:45:46.137" v="116" actId="20577"/>
          <ac:spMkLst>
            <pc:docMk/>
            <pc:sldMk cId="1047240910" sldId="257"/>
            <ac:spMk id="2" creationId="{6B5B64B0-07DE-4E8E-AAED-6B7E4EFD18AB}"/>
          </ac:spMkLst>
        </pc:spChg>
        <pc:spChg chg="add mod">
          <ac:chgData name="VICTOR BEJEGA GARCIA" userId="S::victor.bejgar@educa.jcyl.es::cf36ba9c-cb62-4dc0-8e5e-862d30ce39d9" providerId="AD" clId="Web-{D1CCB35E-6E1A-2D45-7F1C-3C3F035D45DA}" dt="2020-10-29T10:55:20.511" v="1047" actId="20577"/>
          <ac:spMkLst>
            <pc:docMk/>
            <pc:sldMk cId="1047240910" sldId="257"/>
            <ac:spMk id="4" creationId="{529E8927-8D3E-4820-A630-3592312C72A7}"/>
          </ac:spMkLst>
        </pc:spChg>
        <pc:spChg chg="add">
          <ac:chgData name="VICTOR BEJEGA GARCIA" userId="S::victor.bejgar@educa.jcyl.es::cf36ba9c-cb62-4dc0-8e5e-862d30ce39d9" providerId="AD" clId="Web-{D1CCB35E-6E1A-2D45-7F1C-3C3F035D45DA}" dt="2020-10-29T10:44:31.907" v="109"/>
          <ac:spMkLst>
            <pc:docMk/>
            <pc:sldMk cId="1047240910" sldId="257"/>
            <ac:spMk id="8" creationId="{E91DC736-0EF8-4F87-9146-EBF1D2EE4D3D}"/>
          </ac:spMkLst>
        </pc:spChg>
        <pc:spChg chg="add">
          <ac:chgData name="VICTOR BEJEGA GARCIA" userId="S::victor.bejgar@educa.jcyl.es::cf36ba9c-cb62-4dc0-8e5e-862d30ce39d9" providerId="AD" clId="Web-{D1CCB35E-6E1A-2D45-7F1C-3C3F035D45DA}" dt="2020-10-29T10:44:31.907" v="109"/>
          <ac:spMkLst>
            <pc:docMk/>
            <pc:sldMk cId="1047240910" sldId="257"/>
            <ac:spMk id="10" creationId="{097CD68E-23E3-4007-8847-CD0944C4F7BE}"/>
          </ac:spMkLst>
        </pc:spChg>
        <pc:spChg chg="add">
          <ac:chgData name="VICTOR BEJEGA GARCIA" userId="S::victor.bejgar@educa.jcyl.es::cf36ba9c-cb62-4dc0-8e5e-862d30ce39d9" providerId="AD" clId="Web-{D1CCB35E-6E1A-2D45-7F1C-3C3F035D45DA}" dt="2020-10-29T10:44:31.907" v="109"/>
          <ac:spMkLst>
            <pc:docMk/>
            <pc:sldMk cId="1047240910" sldId="257"/>
            <ac:spMk id="12" creationId="{AF2F604E-43BE-4DC3-B983-E071523364F8}"/>
          </ac:spMkLst>
        </pc:spChg>
        <pc:spChg chg="add">
          <ac:chgData name="VICTOR BEJEGA GARCIA" userId="S::victor.bejgar@educa.jcyl.es::cf36ba9c-cb62-4dc0-8e5e-862d30ce39d9" providerId="AD" clId="Web-{D1CCB35E-6E1A-2D45-7F1C-3C3F035D45DA}" dt="2020-10-29T10:44:31.907" v="109"/>
          <ac:spMkLst>
            <pc:docMk/>
            <pc:sldMk cId="1047240910" sldId="257"/>
            <ac:spMk id="14" creationId="{08C9B587-E65E-4B52-B37C-ABEBB6E87928}"/>
          </ac:spMkLst>
        </pc:spChg>
        <pc:picChg chg="add mod">
          <ac:chgData name="VICTOR BEJEGA GARCIA" userId="S::victor.bejgar@educa.jcyl.es::cf36ba9c-cb62-4dc0-8e5e-862d30ce39d9" providerId="AD" clId="Web-{D1CCB35E-6E1A-2D45-7F1C-3C3F035D45DA}" dt="2020-10-29T10:44:31.907" v="109"/>
          <ac:picMkLst>
            <pc:docMk/>
            <pc:sldMk cId="1047240910" sldId="257"/>
            <ac:picMk id="3" creationId="{44AAE331-C2A2-47CE-BA4D-CEBE87B3FD3F}"/>
          </ac:picMkLst>
        </pc:picChg>
      </pc:sldChg>
      <pc:sldMasterChg chg="modSp modSldLayout">
        <pc:chgData name="VICTOR BEJEGA GARCIA" userId="S::victor.bejgar@educa.jcyl.es::cf36ba9c-cb62-4dc0-8e5e-862d30ce39d9" providerId="AD" clId="Web-{D1CCB35E-6E1A-2D45-7F1C-3C3F035D45DA}" dt="2020-10-29T10:40:14.985" v="91"/>
        <pc:sldMasterMkLst>
          <pc:docMk/>
          <pc:sldMasterMk cId="2933118997" sldId="2147483648"/>
        </pc:sldMasterMkLst>
        <pc:spChg chg="mod">
          <ac:chgData name="VICTOR BEJEGA GARCIA" userId="S::victor.bejgar@educa.jcyl.es::cf36ba9c-cb62-4dc0-8e5e-862d30ce39d9" providerId="AD" clId="Web-{D1CCB35E-6E1A-2D45-7F1C-3C3F035D45DA}" dt="2020-10-29T10:40:14.985" v="91"/>
          <ac:spMkLst>
            <pc:docMk/>
            <pc:sldMasterMk cId="2933118997" sldId="2147483648"/>
            <ac:spMk id="2" creationId="{00000000-0000-0000-0000-000000000000}"/>
          </ac:spMkLst>
        </pc:spChg>
        <pc:spChg chg="mod">
          <ac:chgData name="VICTOR BEJEGA GARCIA" userId="S::victor.bejgar@educa.jcyl.es::cf36ba9c-cb62-4dc0-8e5e-862d30ce39d9" providerId="AD" clId="Web-{D1CCB35E-6E1A-2D45-7F1C-3C3F035D45DA}" dt="2020-10-29T10:40:14.985" v="91"/>
          <ac:spMkLst>
            <pc:docMk/>
            <pc:sldMasterMk cId="2933118997" sldId="2147483648"/>
            <ac:spMk id="3" creationId="{00000000-0000-0000-0000-000000000000}"/>
          </ac:spMkLst>
        </pc:spChg>
        <pc:spChg chg="mod">
          <ac:chgData name="VICTOR BEJEGA GARCIA" userId="S::victor.bejgar@educa.jcyl.es::cf36ba9c-cb62-4dc0-8e5e-862d30ce39d9" providerId="AD" clId="Web-{D1CCB35E-6E1A-2D45-7F1C-3C3F035D45DA}" dt="2020-10-29T10:40:14.985" v="91"/>
          <ac:spMkLst>
            <pc:docMk/>
            <pc:sldMasterMk cId="2933118997" sldId="2147483648"/>
            <ac:spMk id="4" creationId="{00000000-0000-0000-0000-000000000000}"/>
          </ac:spMkLst>
        </pc:spChg>
        <pc:spChg chg="mod">
          <ac:chgData name="VICTOR BEJEGA GARCIA" userId="S::victor.bejgar@educa.jcyl.es::cf36ba9c-cb62-4dc0-8e5e-862d30ce39d9" providerId="AD" clId="Web-{D1CCB35E-6E1A-2D45-7F1C-3C3F035D45DA}" dt="2020-10-29T10:40:14.985" v="91"/>
          <ac:spMkLst>
            <pc:docMk/>
            <pc:sldMasterMk cId="2933118997" sldId="2147483648"/>
            <ac:spMk id="5" creationId="{00000000-0000-0000-0000-000000000000}"/>
          </ac:spMkLst>
        </pc:spChg>
        <pc:spChg chg="mod">
          <ac:chgData name="VICTOR BEJEGA GARCIA" userId="S::victor.bejgar@educa.jcyl.es::cf36ba9c-cb62-4dc0-8e5e-862d30ce39d9" providerId="AD" clId="Web-{D1CCB35E-6E1A-2D45-7F1C-3C3F035D45DA}" dt="2020-10-29T10:40:14.985" v="91"/>
          <ac:spMkLst>
            <pc:docMk/>
            <pc:sldMasterMk cId="2933118997" sldId="2147483648"/>
            <ac:spMk id="6" creationId="{00000000-0000-0000-0000-000000000000}"/>
          </ac:spMkLst>
        </pc:spChg>
        <pc:sldLayoutChg chg="modSp">
          <pc:chgData name="VICTOR BEJEGA GARCIA" userId="S::victor.bejgar@educa.jcyl.es::cf36ba9c-cb62-4dc0-8e5e-862d30ce39d9" providerId="AD" clId="Web-{D1CCB35E-6E1A-2D45-7F1C-3C3F035D45DA}" dt="2020-10-29T10:40:14.985" v="91"/>
          <pc:sldLayoutMkLst>
            <pc:docMk/>
            <pc:sldMasterMk cId="2933118997" sldId="2147483648"/>
            <pc:sldLayoutMk cId="2288191458" sldId="2147483649"/>
          </pc:sldLayoutMkLst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2288191458" sldId="2147483649"/>
              <ac:spMk id="2" creationId="{00000000-0000-0000-0000-000000000000}"/>
            </ac:spMkLst>
          </pc:spChg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2288191458" sldId="2147483649"/>
              <ac:spMk id="3" creationId="{00000000-0000-0000-0000-000000000000}"/>
            </ac:spMkLst>
          </pc:spChg>
        </pc:sldLayoutChg>
        <pc:sldLayoutChg chg="modSp">
          <pc:chgData name="VICTOR BEJEGA GARCIA" userId="S::victor.bejgar@educa.jcyl.es::cf36ba9c-cb62-4dc0-8e5e-862d30ce39d9" providerId="AD" clId="Web-{D1CCB35E-6E1A-2D45-7F1C-3C3F035D45DA}" dt="2020-10-29T10:40:14.985" v="91"/>
          <pc:sldLayoutMkLst>
            <pc:docMk/>
            <pc:sldMasterMk cId="2933118997" sldId="2147483648"/>
            <pc:sldLayoutMk cId="2339700568" sldId="2147483651"/>
          </pc:sldLayoutMkLst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2339700568" sldId="2147483651"/>
              <ac:spMk id="2" creationId="{00000000-0000-0000-0000-000000000000}"/>
            </ac:spMkLst>
          </pc:spChg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2339700568" sldId="2147483651"/>
              <ac:spMk id="3" creationId="{00000000-0000-0000-0000-000000000000}"/>
            </ac:spMkLst>
          </pc:spChg>
        </pc:sldLayoutChg>
        <pc:sldLayoutChg chg="modSp">
          <pc:chgData name="VICTOR BEJEGA GARCIA" userId="S::victor.bejgar@educa.jcyl.es::cf36ba9c-cb62-4dc0-8e5e-862d30ce39d9" providerId="AD" clId="Web-{D1CCB35E-6E1A-2D45-7F1C-3C3F035D45DA}" dt="2020-10-29T10:40:14.985" v="91"/>
          <pc:sldLayoutMkLst>
            <pc:docMk/>
            <pc:sldMasterMk cId="2933118997" sldId="2147483648"/>
            <pc:sldLayoutMk cId="979029867" sldId="2147483652"/>
          </pc:sldLayoutMkLst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979029867" sldId="2147483652"/>
              <ac:spMk id="3" creationId="{00000000-0000-0000-0000-000000000000}"/>
            </ac:spMkLst>
          </pc:spChg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979029867" sldId="2147483652"/>
              <ac:spMk id="4" creationId="{00000000-0000-0000-0000-000000000000}"/>
            </ac:spMkLst>
          </pc:spChg>
        </pc:sldLayoutChg>
        <pc:sldLayoutChg chg="modSp">
          <pc:chgData name="VICTOR BEJEGA GARCIA" userId="S::victor.bejgar@educa.jcyl.es::cf36ba9c-cb62-4dc0-8e5e-862d30ce39d9" providerId="AD" clId="Web-{D1CCB35E-6E1A-2D45-7F1C-3C3F035D45DA}" dt="2020-10-29T10:40:14.985" v="91"/>
          <pc:sldLayoutMkLst>
            <pc:docMk/>
            <pc:sldMasterMk cId="2933118997" sldId="2147483648"/>
            <pc:sldLayoutMk cId="1752394269" sldId="2147483653"/>
          </pc:sldLayoutMkLst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1752394269" sldId="2147483653"/>
              <ac:spMk id="2" creationId="{00000000-0000-0000-0000-000000000000}"/>
            </ac:spMkLst>
          </pc:spChg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1752394269" sldId="2147483653"/>
              <ac:spMk id="3" creationId="{00000000-0000-0000-0000-000000000000}"/>
            </ac:spMkLst>
          </pc:spChg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1752394269" sldId="2147483653"/>
              <ac:spMk id="4" creationId="{00000000-0000-0000-0000-000000000000}"/>
            </ac:spMkLst>
          </pc:spChg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1752394269" sldId="2147483653"/>
              <ac:spMk id="5" creationId="{00000000-0000-0000-0000-000000000000}"/>
            </ac:spMkLst>
          </pc:spChg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1752394269" sldId="2147483653"/>
              <ac:spMk id="6" creationId="{00000000-0000-0000-0000-000000000000}"/>
            </ac:spMkLst>
          </pc:spChg>
        </pc:sldLayoutChg>
        <pc:sldLayoutChg chg="modSp">
          <pc:chgData name="VICTOR BEJEGA GARCIA" userId="S::victor.bejgar@educa.jcyl.es::cf36ba9c-cb62-4dc0-8e5e-862d30ce39d9" providerId="AD" clId="Web-{D1CCB35E-6E1A-2D45-7F1C-3C3F035D45DA}" dt="2020-10-29T10:40:14.985" v="91"/>
          <pc:sldLayoutMkLst>
            <pc:docMk/>
            <pc:sldMasterMk cId="2933118997" sldId="2147483648"/>
            <pc:sldLayoutMk cId="1360449816" sldId="2147483656"/>
          </pc:sldLayoutMkLst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1360449816" sldId="2147483656"/>
              <ac:spMk id="2" creationId="{00000000-0000-0000-0000-000000000000}"/>
            </ac:spMkLst>
          </pc:spChg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1360449816" sldId="2147483656"/>
              <ac:spMk id="3" creationId="{00000000-0000-0000-0000-000000000000}"/>
            </ac:spMkLst>
          </pc:spChg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1360449816" sldId="2147483656"/>
              <ac:spMk id="4" creationId="{00000000-0000-0000-0000-000000000000}"/>
            </ac:spMkLst>
          </pc:spChg>
        </pc:sldLayoutChg>
        <pc:sldLayoutChg chg="modSp">
          <pc:chgData name="VICTOR BEJEGA GARCIA" userId="S::victor.bejgar@educa.jcyl.es::cf36ba9c-cb62-4dc0-8e5e-862d30ce39d9" providerId="AD" clId="Web-{D1CCB35E-6E1A-2D45-7F1C-3C3F035D45DA}" dt="2020-10-29T10:40:14.985" v="91"/>
          <pc:sldLayoutMkLst>
            <pc:docMk/>
            <pc:sldMasterMk cId="2933118997" sldId="2147483648"/>
            <pc:sldLayoutMk cId="383603595" sldId="2147483657"/>
          </pc:sldLayoutMkLst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383603595" sldId="2147483657"/>
              <ac:spMk id="2" creationId="{00000000-0000-0000-0000-000000000000}"/>
            </ac:spMkLst>
          </pc:spChg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383603595" sldId="2147483657"/>
              <ac:spMk id="3" creationId="{00000000-0000-0000-0000-000000000000}"/>
            </ac:spMkLst>
          </pc:spChg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383603595" sldId="2147483657"/>
              <ac:spMk id="4" creationId="{00000000-0000-0000-0000-000000000000}"/>
            </ac:spMkLst>
          </pc:spChg>
        </pc:sldLayoutChg>
        <pc:sldLayoutChg chg="modSp">
          <pc:chgData name="VICTOR BEJEGA GARCIA" userId="S::victor.bejgar@educa.jcyl.es::cf36ba9c-cb62-4dc0-8e5e-862d30ce39d9" providerId="AD" clId="Web-{D1CCB35E-6E1A-2D45-7F1C-3C3F035D45DA}" dt="2020-10-29T10:40:14.985" v="91"/>
          <pc:sldLayoutMkLst>
            <pc:docMk/>
            <pc:sldMasterMk cId="2933118997" sldId="2147483648"/>
            <pc:sldLayoutMk cId="2215096201" sldId="2147483659"/>
          </pc:sldLayoutMkLst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2215096201" sldId="2147483659"/>
              <ac:spMk id="2" creationId="{00000000-0000-0000-0000-000000000000}"/>
            </ac:spMkLst>
          </pc:spChg>
          <pc:spChg chg="mod">
            <ac:chgData name="VICTOR BEJEGA GARCIA" userId="S::victor.bejgar@educa.jcyl.es::cf36ba9c-cb62-4dc0-8e5e-862d30ce39d9" providerId="AD" clId="Web-{D1CCB35E-6E1A-2D45-7F1C-3C3F035D45DA}" dt="2020-10-29T10:40:14.985" v="91"/>
            <ac:spMkLst>
              <pc:docMk/>
              <pc:sldMasterMk cId="2933118997" sldId="2147483648"/>
              <pc:sldLayoutMk cId="2215096201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2337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935"/>
            </a:lvl1pPr>
            <a:lvl2pPr marL="178042" indent="0" algn="ctr">
              <a:buNone/>
              <a:defRPr sz="779"/>
            </a:lvl2pPr>
            <a:lvl3pPr marL="356085" indent="0" algn="ctr">
              <a:buNone/>
              <a:defRPr sz="701"/>
            </a:lvl3pPr>
            <a:lvl4pPr marL="534127" indent="0" algn="ctr">
              <a:buNone/>
              <a:defRPr sz="623"/>
            </a:lvl4pPr>
            <a:lvl5pPr marL="712169" indent="0" algn="ctr">
              <a:buNone/>
              <a:defRPr sz="623"/>
            </a:lvl5pPr>
            <a:lvl6pPr marL="890211" indent="0" algn="ctr">
              <a:buNone/>
              <a:defRPr sz="623"/>
            </a:lvl6pPr>
            <a:lvl7pPr marL="1068254" indent="0" algn="ctr">
              <a:buNone/>
              <a:defRPr sz="623"/>
            </a:lvl7pPr>
            <a:lvl8pPr marL="1246296" indent="0" algn="ctr">
              <a:buNone/>
              <a:defRPr sz="623"/>
            </a:lvl8pPr>
            <a:lvl9pPr marL="1424338" indent="0" algn="ctr">
              <a:buNone/>
              <a:defRPr sz="623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5879" y="1709738"/>
            <a:ext cx="8543925" cy="2852737"/>
          </a:xfrm>
        </p:spPr>
        <p:txBody>
          <a:bodyPr anchor="b"/>
          <a:lstStyle>
            <a:lvl1pPr>
              <a:defRPr sz="2337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75879" y="4589464"/>
            <a:ext cx="8543925" cy="1500187"/>
          </a:xfrm>
        </p:spPr>
        <p:txBody>
          <a:bodyPr/>
          <a:lstStyle>
            <a:lvl1pPr marL="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1pPr>
            <a:lvl2pPr marL="178042" indent="0">
              <a:buNone/>
              <a:defRPr sz="779">
                <a:solidFill>
                  <a:schemeClr val="tx1">
                    <a:tint val="75000"/>
                  </a:schemeClr>
                </a:solidFill>
              </a:defRPr>
            </a:lvl2pPr>
            <a:lvl3pPr marL="356085" indent="0">
              <a:buNone/>
              <a:defRPr sz="701">
                <a:solidFill>
                  <a:schemeClr val="tx1">
                    <a:tint val="75000"/>
                  </a:schemeClr>
                </a:solidFill>
              </a:defRPr>
            </a:lvl3pPr>
            <a:lvl4pPr marL="534127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4pPr>
            <a:lvl5pPr marL="712169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5pPr>
            <a:lvl6pPr marL="890211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6pPr>
            <a:lvl7pPr marL="1068254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7pPr>
            <a:lvl8pPr marL="1246296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8pPr>
            <a:lvl9pPr marL="1424338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29/10/2020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329" y="365126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2329" y="1681164"/>
            <a:ext cx="4190702" cy="823912"/>
          </a:xfrm>
        </p:spPr>
        <p:txBody>
          <a:bodyPr anchor="b"/>
          <a:lstStyle>
            <a:lvl1pPr marL="0" indent="0">
              <a:buNone/>
              <a:defRPr sz="935" b="1"/>
            </a:lvl1pPr>
            <a:lvl2pPr marL="178042" indent="0">
              <a:buNone/>
              <a:defRPr sz="779" b="1"/>
            </a:lvl2pPr>
            <a:lvl3pPr marL="356085" indent="0">
              <a:buNone/>
              <a:defRPr sz="701" b="1"/>
            </a:lvl3pPr>
            <a:lvl4pPr marL="534127" indent="0">
              <a:buNone/>
              <a:defRPr sz="623" b="1"/>
            </a:lvl4pPr>
            <a:lvl5pPr marL="712169" indent="0">
              <a:buNone/>
              <a:defRPr sz="623" b="1"/>
            </a:lvl5pPr>
            <a:lvl6pPr marL="890211" indent="0">
              <a:buNone/>
              <a:defRPr sz="623" b="1"/>
            </a:lvl6pPr>
            <a:lvl7pPr marL="1068254" indent="0">
              <a:buNone/>
              <a:defRPr sz="623" b="1"/>
            </a:lvl7pPr>
            <a:lvl8pPr marL="1246296" indent="0">
              <a:buNone/>
              <a:defRPr sz="623" b="1"/>
            </a:lvl8pPr>
            <a:lvl9pPr marL="1424338" indent="0">
              <a:buNone/>
              <a:defRPr sz="62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82329" y="2505076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935" b="1"/>
            </a:lvl1pPr>
            <a:lvl2pPr marL="178042" indent="0">
              <a:buNone/>
              <a:defRPr sz="779" b="1"/>
            </a:lvl2pPr>
            <a:lvl3pPr marL="356085" indent="0">
              <a:buNone/>
              <a:defRPr sz="701" b="1"/>
            </a:lvl3pPr>
            <a:lvl4pPr marL="534127" indent="0">
              <a:buNone/>
              <a:defRPr sz="623" b="1"/>
            </a:lvl4pPr>
            <a:lvl5pPr marL="712169" indent="0">
              <a:buNone/>
              <a:defRPr sz="623" b="1"/>
            </a:lvl5pPr>
            <a:lvl6pPr marL="890211" indent="0">
              <a:buNone/>
              <a:defRPr sz="623" b="1"/>
            </a:lvl6pPr>
            <a:lvl7pPr marL="1068254" indent="0">
              <a:buNone/>
              <a:defRPr sz="623" b="1"/>
            </a:lvl7pPr>
            <a:lvl8pPr marL="1246296" indent="0">
              <a:buNone/>
              <a:defRPr sz="623" b="1"/>
            </a:lvl8pPr>
            <a:lvl9pPr marL="1424338" indent="0">
              <a:buNone/>
              <a:defRPr sz="62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29/10/2020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29/10/2020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29/10/2020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2" cy="1600200"/>
          </a:xfrm>
        </p:spPr>
        <p:txBody>
          <a:bodyPr anchor="b"/>
          <a:lstStyle>
            <a:lvl1pPr>
              <a:defRPr sz="1246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11341" y="987426"/>
            <a:ext cx="5014913" cy="4873625"/>
          </a:xfrm>
        </p:spPr>
        <p:txBody>
          <a:bodyPr/>
          <a:lstStyle>
            <a:lvl1pPr>
              <a:defRPr sz="1246"/>
            </a:lvl1pPr>
            <a:lvl2pPr>
              <a:defRPr sz="1090"/>
            </a:lvl2pPr>
            <a:lvl3pPr>
              <a:defRPr sz="935"/>
            </a:lvl3pPr>
            <a:lvl4pPr>
              <a:defRPr sz="779"/>
            </a:lvl4pPr>
            <a:lvl5pPr>
              <a:defRPr sz="779"/>
            </a:lvl5pPr>
            <a:lvl6pPr>
              <a:defRPr sz="779"/>
            </a:lvl6pPr>
            <a:lvl7pPr>
              <a:defRPr sz="779"/>
            </a:lvl7pPr>
            <a:lvl8pPr>
              <a:defRPr sz="779"/>
            </a:lvl8pPr>
            <a:lvl9pPr>
              <a:defRPr sz="77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2" cy="3811588"/>
          </a:xfrm>
        </p:spPr>
        <p:txBody>
          <a:bodyPr/>
          <a:lstStyle>
            <a:lvl1pPr marL="0" indent="0">
              <a:buNone/>
              <a:defRPr sz="623"/>
            </a:lvl1pPr>
            <a:lvl2pPr marL="178042" indent="0">
              <a:buNone/>
              <a:defRPr sz="546"/>
            </a:lvl2pPr>
            <a:lvl3pPr marL="356085" indent="0">
              <a:buNone/>
              <a:defRPr sz="467"/>
            </a:lvl3pPr>
            <a:lvl4pPr marL="534127" indent="0">
              <a:buNone/>
              <a:defRPr sz="390"/>
            </a:lvl4pPr>
            <a:lvl5pPr marL="712169" indent="0">
              <a:buNone/>
              <a:defRPr sz="390"/>
            </a:lvl5pPr>
            <a:lvl6pPr marL="890211" indent="0">
              <a:buNone/>
              <a:defRPr sz="390"/>
            </a:lvl6pPr>
            <a:lvl7pPr marL="1068254" indent="0">
              <a:buNone/>
              <a:defRPr sz="390"/>
            </a:lvl7pPr>
            <a:lvl8pPr marL="1246296" indent="0">
              <a:buNone/>
              <a:defRPr sz="390"/>
            </a:lvl8pPr>
            <a:lvl9pPr marL="1424338" indent="0">
              <a:buNone/>
              <a:defRPr sz="39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29/10/2020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2" cy="1600200"/>
          </a:xfrm>
        </p:spPr>
        <p:txBody>
          <a:bodyPr anchor="b"/>
          <a:lstStyle>
            <a:lvl1pPr>
              <a:defRPr sz="1246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211341" y="987426"/>
            <a:ext cx="5014913" cy="4873625"/>
          </a:xfrm>
        </p:spPr>
        <p:txBody>
          <a:bodyPr/>
          <a:lstStyle>
            <a:lvl1pPr marL="0" indent="0">
              <a:buNone/>
              <a:defRPr sz="1246"/>
            </a:lvl1pPr>
            <a:lvl2pPr marL="178042" indent="0">
              <a:buNone/>
              <a:defRPr sz="1090"/>
            </a:lvl2pPr>
            <a:lvl3pPr marL="356085" indent="0">
              <a:buNone/>
              <a:defRPr sz="935"/>
            </a:lvl3pPr>
            <a:lvl4pPr marL="534127" indent="0">
              <a:buNone/>
              <a:defRPr sz="779"/>
            </a:lvl4pPr>
            <a:lvl5pPr marL="712169" indent="0">
              <a:buNone/>
              <a:defRPr sz="779"/>
            </a:lvl5pPr>
            <a:lvl6pPr marL="890211" indent="0">
              <a:buNone/>
              <a:defRPr sz="779"/>
            </a:lvl6pPr>
            <a:lvl7pPr marL="1068254" indent="0">
              <a:buNone/>
              <a:defRPr sz="779"/>
            </a:lvl7pPr>
            <a:lvl8pPr marL="1246296" indent="0">
              <a:buNone/>
              <a:defRPr sz="779"/>
            </a:lvl8pPr>
            <a:lvl9pPr marL="1424338" indent="0">
              <a:buNone/>
              <a:defRPr sz="779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2" cy="3811588"/>
          </a:xfrm>
        </p:spPr>
        <p:txBody>
          <a:bodyPr/>
          <a:lstStyle>
            <a:lvl1pPr marL="0" indent="0">
              <a:buNone/>
              <a:defRPr sz="623"/>
            </a:lvl1pPr>
            <a:lvl2pPr marL="178042" indent="0">
              <a:buNone/>
              <a:defRPr sz="546"/>
            </a:lvl2pPr>
            <a:lvl3pPr marL="356085" indent="0">
              <a:buNone/>
              <a:defRPr sz="467"/>
            </a:lvl3pPr>
            <a:lvl4pPr marL="534127" indent="0">
              <a:buNone/>
              <a:defRPr sz="390"/>
            </a:lvl4pPr>
            <a:lvl5pPr marL="712169" indent="0">
              <a:buNone/>
              <a:defRPr sz="390"/>
            </a:lvl5pPr>
            <a:lvl6pPr marL="890211" indent="0">
              <a:buNone/>
              <a:defRPr sz="390"/>
            </a:lvl6pPr>
            <a:lvl7pPr marL="1068254" indent="0">
              <a:buNone/>
              <a:defRPr sz="390"/>
            </a:lvl7pPr>
            <a:lvl8pPr marL="1246296" indent="0">
              <a:buNone/>
              <a:defRPr sz="390"/>
            </a:lvl8pPr>
            <a:lvl9pPr marL="1424338" indent="0">
              <a:buNone/>
              <a:defRPr sz="39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29/10/2020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81039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281364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CCCB6D-5162-4AAE-A5E3-3AC55410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35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CD8C04-CC7B-40EF-82EB-E9821F79BB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8" y="2458"/>
            <a:ext cx="9903523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5" descr="Imagen que contiene tabla, corte, hecho de madera, interior&#10;&#10;Descripción generada automáticamente">
            <a:extLst>
              <a:ext uri="{FF2B5EF4-FFF2-40B4-BE49-F238E27FC236}">
                <a16:creationId xmlns:a16="http://schemas.microsoft.com/office/drawing/2014/main" id="{12DFA14A-AB6C-4D17-A3D9-3486EB1162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42583" r="1353"/>
          <a:stretch/>
        </p:blipFill>
        <p:spPr>
          <a:xfrm>
            <a:off x="-138" y="10"/>
            <a:ext cx="6865882" cy="685799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8882" y="351815"/>
            <a:ext cx="5000319" cy="4925725"/>
          </a:xfrm>
        </p:spPr>
        <p:txBody>
          <a:bodyPr vert="horz" lIns="63305" tIns="31652" rIns="63305" bIns="31652" rtlCol="0">
            <a:normAutofit/>
          </a:bodyPr>
          <a:lstStyle/>
          <a:p>
            <a:pPr algn="l"/>
            <a:r>
              <a:rPr lang="es-ES" sz="4400" b="1" dirty="0">
                <a:solidFill>
                  <a:srgbClr val="FFFFFF"/>
                </a:solidFill>
                <a:latin typeface="Bookman Old Style"/>
                <a:cs typeface="Calibri Light"/>
              </a:rPr>
              <a:t>I CONCURSO DE RELATO HISTÓRICO MONTAÑA PALENTINA: ÉPOCA ROMANA</a:t>
            </a:r>
          </a:p>
        </p:txBody>
      </p:sp>
      <p:pic>
        <p:nvPicPr>
          <p:cNvPr id="4" name="Imagen 4" descr="Imagen que contiene viejo, vistiendo, hombre, viendo&#10;&#10;Descripción generada automáticamente">
            <a:extLst>
              <a:ext uri="{FF2B5EF4-FFF2-40B4-BE49-F238E27FC236}">
                <a16:creationId xmlns:a16="http://schemas.microsoft.com/office/drawing/2014/main" id="{9DEC6283-2562-4F35-B2C1-CC3A1F48C2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87" r="9553" b="-1"/>
          <a:stretch/>
        </p:blipFill>
        <p:spPr>
          <a:xfrm>
            <a:off x="5058622" y="-2458"/>
            <a:ext cx="4844763" cy="685800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3" descr="Imagen que contiene tabla, pieza, pasto, hecho de madera&#10;&#10;Descripción generada automáticamente">
            <a:extLst>
              <a:ext uri="{FF2B5EF4-FFF2-40B4-BE49-F238E27FC236}">
                <a16:creationId xmlns:a16="http://schemas.microsoft.com/office/drawing/2014/main" id="{44AAE331-C2A2-47CE-BA4D-CEBE87B3FD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00" r="19777" b="9091"/>
          <a:stretch/>
        </p:blipFill>
        <p:spPr>
          <a:xfrm>
            <a:off x="2862834" y="10"/>
            <a:ext cx="7043166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927238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5B64B0-07DE-4E8E-AAED-6B7E4EFD1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59" y="817563"/>
            <a:ext cx="5017098" cy="6222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300" b="1" u="sng" dirty="0"/>
              <a:t>BASES DEL CONCURSO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3720" y="412799"/>
            <a:ext cx="146304" cy="572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0836" y="4546920"/>
            <a:ext cx="323183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29E8927-8D3E-4820-A630-3592312C72A7}"/>
              </a:ext>
            </a:extLst>
          </p:cNvPr>
          <p:cNvSpPr txBox="1"/>
          <p:nvPr/>
        </p:nvSpPr>
        <p:spPr>
          <a:xfrm>
            <a:off x="398929" y="1568824"/>
            <a:ext cx="4849906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§"/>
            </a:pPr>
            <a:r>
              <a:rPr lang="es-ES" dirty="0"/>
              <a:t>Se podrán presentar 2 textos por autor, hasta el 16 de Noviembre de 2020.</a:t>
            </a:r>
            <a:endParaRPr lang="es-ES"/>
          </a:p>
          <a:p>
            <a:pPr marL="285750" indent="-285750">
              <a:buFont typeface="Wingdings"/>
              <a:buChar char="§"/>
            </a:pPr>
            <a:r>
              <a:rPr lang="es-ES" dirty="0">
                <a:cs typeface="Calibri"/>
              </a:rPr>
              <a:t>Deben aparecer Nombre, Apellidos y Curso, y se entregarán al tutor.</a:t>
            </a:r>
          </a:p>
          <a:p>
            <a:pPr marL="285750" indent="-285750">
              <a:buFont typeface="Wingdings"/>
              <a:buChar char="§"/>
            </a:pPr>
            <a:r>
              <a:rPr lang="es-ES" dirty="0">
                <a:cs typeface="Calibri"/>
              </a:rPr>
              <a:t>La extensión del relato no podrá ser superior a 4.500 caracteres (sin espacios), preferentemente escritos a ordenador.</a:t>
            </a:r>
          </a:p>
          <a:p>
            <a:pPr marL="285750" indent="-285750">
              <a:buFont typeface="Wingdings"/>
              <a:buChar char="§"/>
            </a:pPr>
            <a:r>
              <a:rPr lang="es-ES" dirty="0">
                <a:cs typeface="Calibri"/>
              </a:rPr>
              <a:t>Debe estar ambientado en época romana, valorando positivamente todas las referencias al período histórico y a temas de otras asignaturas (Literatura, Tecnología, Plástica, Biología,…).</a:t>
            </a:r>
          </a:p>
          <a:p>
            <a:pPr marL="285750" indent="-285750">
              <a:buFont typeface="Wingdings"/>
              <a:buChar char="§"/>
            </a:pPr>
            <a:r>
              <a:rPr lang="es-ES" dirty="0">
                <a:cs typeface="Calibri"/>
              </a:rPr>
              <a:t>Los relatos serán inéditos y se ceden los derechos al IESO Montaña Palentina.</a:t>
            </a:r>
          </a:p>
          <a:p>
            <a:pPr marL="285750" indent="-285750">
              <a:buFont typeface="Wingdings"/>
              <a:buChar char="§"/>
            </a:pPr>
            <a:r>
              <a:rPr lang="es-ES" dirty="0">
                <a:cs typeface="Calibri"/>
              </a:rPr>
              <a:t>Se establecen dos categorías: 1º y 2º ESO / 3º y 4º ESO.</a:t>
            </a:r>
          </a:p>
          <a:p>
            <a:pPr marL="285750" indent="-285750">
              <a:buFont typeface="Wingdings"/>
              <a:buChar char="§"/>
            </a:pPr>
            <a:r>
              <a:rPr lang="es-ES" dirty="0">
                <a:cs typeface="Calibri"/>
              </a:rPr>
              <a:t>Se darán 3 premios por categoría.</a:t>
            </a:r>
          </a:p>
          <a:p>
            <a:pPr marL="285750" indent="-285750">
              <a:buFont typeface="Wingdings"/>
              <a:buChar char="§"/>
            </a:pPr>
            <a:r>
              <a:rPr lang="es-ES" dirty="0">
                <a:cs typeface="Calibri"/>
              </a:rPr>
              <a:t>El fallo del jurado se dará a conocer durante el mes de Diciembre de 2020.</a:t>
            </a: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72409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A4 (210 x 297 mm)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I CONCURSO DE RELATO HISTÓRICO MONTAÑA PALENTINA: ÉPOCA ROMANA</vt:lpstr>
      <vt:lpstr>BASES DEL CONCURSO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117</cp:revision>
  <dcterms:created xsi:type="dcterms:W3CDTF">2020-10-29T10:33:41Z</dcterms:created>
  <dcterms:modified xsi:type="dcterms:W3CDTF">2020-10-29T10:55:21Z</dcterms:modified>
</cp:coreProperties>
</file>